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9928225" cy="6797675"/>
  <p:custDataLst>
    <p:tags r:id="rId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68994-3B9D-4A0B-B9EA-08672BE2FFC2}" v="951" dt="2021-11-24T18:10:45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5449A-420E-42FA-A162-A0D86A645F25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360" y="3271667"/>
            <a:ext cx="7943507" cy="26760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7ACA6-BC36-40E1-9D8E-DCA5023EF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6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F5AB6-97AD-45CA-B7E6-358C65BC9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CD2251-B762-4842-BD38-3435F8541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C0246D-92D4-48BB-923A-F6C65AFD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E94ECE-669B-4423-93AD-42FB8C99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FA8706-750B-4DE6-8679-8C0D0E66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95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FB01-8BDF-4743-BABD-36DAEB89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742FDF-3A09-4C58-B69B-2AF479CCA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07CD9-FD0A-4EC2-A68B-5C113405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A731C0-1B8F-41CE-94D4-56F7B026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926B9E-E225-4351-83D7-40E0F1D4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2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2FFCB3-7497-44CF-8C03-D38F9AAB9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3B73F6-FB1E-4A9D-B463-E93C48A73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24A9DD-5D5A-4BC9-AEB0-5A30C406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2047BA-0ABA-4674-A6BA-FCC6CE2F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229A31-31B2-4142-9E29-3AE05711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36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607D9-C822-406B-8967-47B32B8B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D3E5D-B0BB-4473-A46C-C8BF5590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5CEFC8-6379-472C-A9FE-DAC35A2B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3D8509-9171-43FB-B9DA-38486F8C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AB83B-07F7-4DF4-87D6-D398125D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22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71648-BB51-4133-90FC-2E86732E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C0C654-8DEA-41F4-9FDB-F57E25245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36480C-8A93-46A6-AE1D-0DF41A75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4E633-1A62-48DB-8CEE-100363B4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5C780E-2DF7-45AC-A84A-A58724F1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93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E168D-5661-4A82-AB7B-2BD2C30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30815-1917-4A21-B2FA-10B89EBB2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711525-837B-4298-9BA8-86910DBC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801511-CC90-46BE-B612-E9157634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E5770B-EA39-4823-B48D-5891A317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FD6354-9F21-466A-ACF6-7B309AFB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6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CBDBF-C73C-4F0E-86EC-1CDBDC6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097620-A1A6-41E4-8F68-A401529A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1305E9-CFB9-483B-8CF0-1BD85DE4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534D29-27A0-4AEA-80F0-BCDEB6742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31BEAB-C2DF-4291-8FA7-80945F4D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03922E-71AE-4556-A574-F9F2CC64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4308AD-0519-4FCA-AF75-86FC7213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80C7EB-53FF-4B69-ACC8-E41F56C0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8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02210-86FF-4D1F-B132-C21A359C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65861B-D16E-4187-BD46-D7BD62EE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EAA9AD-0DA8-471F-A8B6-8EBB6AE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590C14-FC79-4FC0-B84E-146FDC00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22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5A2FE0-E670-4966-A49B-FF7D8F4C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5731E5-2B62-41E8-A7B5-4E2EA7E7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B6A965-0887-4802-BAE8-EC01389B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5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97F60-29F3-4AEE-849E-F8F25E6B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796F4-CC6B-4E9F-AD5D-6BF346A5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8CB815-52A2-4B7D-B282-FF5116D1D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5E6C89-AD05-4C19-8700-62721A41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38CA7C-FCC5-4453-B749-C78E7757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83EB9C-0BFD-4027-91B9-8EA4D9B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56F40-239E-4410-9A0D-74735850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A8F854-035B-4D25-83A8-DEA2C70A0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5B0DFC-F219-458A-BBED-A1216B50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496FC1-BD9D-42F9-A20E-57E3BE13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2E7DB8-D1C5-4E2C-BB9A-0154AD67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2823D-BF35-49AA-96AD-7AD24FBC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1670F4E2-1CC2-4E87-9163-11C5C1FA68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685789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99" imgH="499" progId="TCLayout.ActiveDocument.1">
                  <p:embed/>
                </p:oleObj>
              </mc:Choice>
              <mc:Fallback>
                <p:oleObj name="think-cell Slide" r:id="rId15" imgW="499" imgH="499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1670F4E2-1CC2-4E87-9163-11C5C1FA6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AE3A17-32A8-4085-AFC7-E4C44442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624C98-62F8-4CFC-B393-36F8DA75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2FCCB-D4D8-41FA-B276-78F40525D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3C63-9529-445A-A583-0950A9FA98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474196-44A8-4100-9E92-6D72AA53E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3D776-8C90-4B6D-B733-587F396F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919D-5D61-4BB1-81AA-AB4FAEE6E3E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9AC84F-85A3-4B57-B3D2-71475D573C5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74439" y="1"/>
            <a:ext cx="661987" cy="153888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AEI: Internal</a:t>
            </a:r>
          </a:p>
        </p:txBody>
      </p:sp>
    </p:spTree>
    <p:extLst>
      <p:ext uri="{BB962C8B-B14F-4D97-AF65-F5344CB8AC3E}">
        <p14:creationId xmlns:p14="http://schemas.microsoft.com/office/powerpoint/2010/main" val="25792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AD323F6-D2A6-408A-AB8B-822B110B40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700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AD323F6-D2A6-408A-AB8B-822B110B4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7391090E-D36F-4C21-9DFC-DB57F0783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8DE1A369-BF71-4D43-B298-19974F4F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6" y="133164"/>
            <a:ext cx="11952303" cy="7563775"/>
          </a:xfrm>
        </p:spPr>
        <p:txBody>
          <a:bodyPr vert="horz">
            <a:normAutofit fontScale="90000"/>
          </a:bodyPr>
          <a:lstStyle/>
          <a:p>
            <a:r>
              <a:rPr lang="cs-CZ" sz="3100" b="1" dirty="0">
                <a:solidFill>
                  <a:srgbClr val="C00000"/>
                </a:solidFill>
              </a:rPr>
              <a:t>Srdečně zveme všechny malé i velké do Podbrd k obecnímu úřadu na společné</a:t>
            </a:r>
            <a:br>
              <a:rPr lang="cs-CZ" sz="3100" b="1" dirty="0">
                <a:solidFill>
                  <a:srgbClr val="C00000"/>
                </a:solidFill>
              </a:rPr>
            </a:br>
            <a:br>
              <a:rPr lang="cs-CZ" sz="3100" b="1" dirty="0">
                <a:solidFill>
                  <a:srgbClr val="C00000"/>
                </a:solidFill>
              </a:rPr>
            </a:br>
            <a:r>
              <a:rPr lang="cs-CZ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ZAHÁJENÍ ADVENTU</a:t>
            </a:r>
            <a:b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sobota 27. 11. 2021 </a:t>
            </a:r>
            <a:b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000" b="1" dirty="0">
                <a:solidFill>
                  <a:srgbClr val="C00000"/>
                </a:solidFill>
                <a:latin typeface="+mn-lt"/>
              </a:rPr>
              <a:t>17,30 hod. zahájení na návsi</a:t>
            </a:r>
            <a:br>
              <a:rPr lang="cs-CZ" sz="4000" b="1" dirty="0">
                <a:solidFill>
                  <a:srgbClr val="C00000"/>
                </a:solidFill>
                <a:latin typeface="+mn-lt"/>
              </a:rPr>
            </a:br>
            <a:r>
              <a:rPr lang="cs-CZ" sz="4000" b="1" dirty="0">
                <a:solidFill>
                  <a:srgbClr val="C00000"/>
                </a:solidFill>
                <a:latin typeface="+mn-lt"/>
              </a:rPr>
              <a:t>18,00 hod. vánoční jarmark pod pergolou</a:t>
            </a:r>
            <a:br>
              <a:rPr lang="cs-CZ" dirty="0">
                <a:solidFill>
                  <a:srgbClr val="C00000"/>
                </a:solidFill>
                <a:latin typeface="+mn-lt"/>
              </a:rPr>
            </a:br>
            <a:b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cs-CZ" sz="6000" b="1" dirty="0">
                <a:solidFill>
                  <a:srgbClr val="C00000"/>
                </a:solidFill>
              </a:rPr>
            </a:br>
            <a:br>
              <a:rPr lang="cs-CZ" sz="6000" b="1" dirty="0">
                <a:solidFill>
                  <a:srgbClr val="C00000"/>
                </a:solidFill>
              </a:rPr>
            </a:br>
            <a:br>
              <a:rPr lang="cs-CZ" sz="44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005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44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think-cell Slide</vt:lpstr>
      <vt:lpstr>Srdečně zveme všechny malé i velké do Podbrd k obecnímu úřadu na společné  ZAHÁJENÍ ADVENTU sobota 27. 11. 2021  17,30 hod. zahájení na návsi 18,00 hod. vánoční jarmark pod pergolou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Srdečně zveme všechny malé i velké do Podbrd na společné      Zahájení Adventu</dc:title>
  <dc:creator>Naděžda Eliášková</dc:creator>
  <cp:lastModifiedBy>Naděžda Eliášková</cp:lastModifiedBy>
  <cp:revision>6</cp:revision>
  <cp:lastPrinted>2021-11-19T15:00:34Z</cp:lastPrinted>
  <dcterms:created xsi:type="dcterms:W3CDTF">2021-11-19T13:35:14Z</dcterms:created>
  <dcterms:modified xsi:type="dcterms:W3CDTF">2021-11-24T18:11:14Z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02d893-e969-45ad-97c1-6b351819e922_Enabled">
    <vt:lpwstr>true</vt:lpwstr>
  </property>
  <property fmtid="{D5CDD505-2E9C-101B-9397-08002B2CF9AE}" pid="3" name="MSIP_Label_b902d893-e969-45ad-97c1-6b351819e922_SetDate">
    <vt:lpwstr>2021-11-19T13:35:14Z</vt:lpwstr>
  </property>
  <property fmtid="{D5CDD505-2E9C-101B-9397-08002B2CF9AE}" pid="4" name="MSIP_Label_b902d893-e969-45ad-97c1-6b351819e922_Method">
    <vt:lpwstr>Standard</vt:lpwstr>
  </property>
  <property fmtid="{D5CDD505-2E9C-101B-9397-08002B2CF9AE}" pid="5" name="MSIP_Label_b902d893-e969-45ad-97c1-6b351819e922_Name">
    <vt:lpwstr>L002S002</vt:lpwstr>
  </property>
  <property fmtid="{D5CDD505-2E9C-101B-9397-08002B2CF9AE}" pid="6" name="MSIP_Label_b902d893-e969-45ad-97c1-6b351819e922_SiteId">
    <vt:lpwstr>7ef011f8-898a-4d01-8232-9087b2c2abaf</vt:lpwstr>
  </property>
  <property fmtid="{D5CDD505-2E9C-101B-9397-08002B2CF9AE}" pid="7" name="MSIP_Label_b902d893-e969-45ad-97c1-6b351819e922_ActionId">
    <vt:lpwstr>19d7f281-daa9-4fcd-97ea-70ec9354961e</vt:lpwstr>
  </property>
  <property fmtid="{D5CDD505-2E9C-101B-9397-08002B2CF9AE}" pid="8" name="MSIP_Label_b902d893-e969-45ad-97c1-6b351819e922_ContentBits">
    <vt:lpwstr>1</vt:lpwstr>
  </property>
  <property fmtid="{D5CDD505-2E9C-101B-9397-08002B2CF9AE}" pid="9" name="ClassificationContentMarkingHeaderLocations">
    <vt:lpwstr>Motiv Office:8</vt:lpwstr>
  </property>
  <property fmtid="{D5CDD505-2E9C-101B-9397-08002B2CF9AE}" pid="10" name="ClassificationContentMarkingHeaderText">
    <vt:lpwstr>AEI: Internal</vt:lpwstr>
  </property>
</Properties>
</file>