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12192000" cy="6858000"/>
  <p:notesSz cx="6742113" cy="9872663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9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FE8BC6-E739-417C-8382-E39735947817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9D95CE-54CA-4B08-A19C-8A796B1118EF}" type="datetime1">
              <a:rPr lang="cs-CZ" noProof="0" smtClean="0"/>
              <a:t>24.02.2022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Upravte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047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9BF948-7C69-42B6-92D3-1CC93EA1CE1B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02915B-A80D-4532-A44B-8FCCB0C4FEA8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8AEC6-000B-425F-8461-B5938AEAAEA9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20C8A-8DC1-491F-AFF1-505F1DD20CF7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8533A5-8D10-4BBF-AA32-37E683BF3B30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C7C1EB-ED5E-4C85-B9E9-71972A2D6F27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9759F-73C3-49B5-AFC5-69875D756913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1F63A-B7FF-46E6-BE6F-47CA04AF1A95}" type="datetime1">
              <a:rPr lang="cs-CZ" smtClean="0"/>
              <a:t>24.02.2022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Upravte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DB1A7A5-FA84-4109-A28C-47C572401AE3}" type="datetime1">
              <a:rPr lang="cs-CZ" noProof="0" smtClean="0"/>
              <a:t>24.02.2022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18734" y="208271"/>
            <a:ext cx="8686800" cy="1464906"/>
          </a:xfrm>
        </p:spPr>
        <p:txBody>
          <a:bodyPr rtlCol="0"/>
          <a:lstStyle/>
          <a:p>
            <a:pPr algn="ctr" rtl="0"/>
            <a:r>
              <a:rPr lang="cs-CZ" b="1" dirty="0" smtClean="0"/>
              <a:t>Obec Podbrdy a Sbor dobrovolných hasičů Podbrdy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2844" y="1832655"/>
            <a:ext cx="9638581" cy="4766553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cs-CZ" sz="3500" b="1" dirty="0" smtClean="0"/>
              <a:t>Vás srdečně zvou na  </a:t>
            </a:r>
          </a:p>
          <a:p>
            <a:pPr algn="ctr" rtl="0"/>
            <a:endParaRPr lang="cs-CZ" sz="3500" b="1" dirty="0" smtClean="0"/>
          </a:p>
          <a:p>
            <a:pPr algn="ctr" rtl="0"/>
            <a:r>
              <a:rPr lang="cs-CZ" sz="129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iner Hand ITC" panose="03070502030502020203" pitchFamily="66" charset="0"/>
              </a:rPr>
              <a:t>Oslavu MDŽ</a:t>
            </a:r>
          </a:p>
          <a:p>
            <a:pPr algn="ctr" rtl="0"/>
            <a:r>
              <a:rPr lang="cs-CZ" sz="3600" b="1" dirty="0" smtClean="0"/>
              <a:t>6. března 2022 na sále OÚ Podbrdy</a:t>
            </a:r>
          </a:p>
          <a:p>
            <a:pPr algn="ctr" rtl="0"/>
            <a:endParaRPr lang="cs-CZ" sz="3600" b="1" dirty="0" smtClean="0"/>
          </a:p>
          <a:p>
            <a:pPr algn="ctr" rtl="0"/>
            <a:r>
              <a:rPr lang="cs-CZ" sz="3600" b="1" dirty="0" smtClean="0"/>
              <a:t>Občerstvení zajištěno </a:t>
            </a:r>
          </a:p>
          <a:p>
            <a:pPr algn="ctr" rtl="0"/>
            <a:r>
              <a:rPr lang="cs-CZ" sz="3600" b="1" dirty="0" smtClean="0"/>
              <a:t>K poslechu </a:t>
            </a:r>
            <a:r>
              <a:rPr lang="cs-CZ" sz="3600" b="1" dirty="0" smtClean="0"/>
              <a:t>hraje duo Procházka</a:t>
            </a:r>
          </a:p>
          <a:p>
            <a:pPr algn="ctr" rtl="0"/>
            <a:endParaRPr lang="cs-CZ" sz="3600" b="1" dirty="0" smtClean="0"/>
          </a:p>
          <a:p>
            <a:pPr algn="ctr" rtl="0"/>
            <a:r>
              <a:rPr lang="cs-CZ" sz="3600" b="1" dirty="0" smtClean="0"/>
              <a:t>Těšit se můžete na vystoupení dětí</a:t>
            </a:r>
          </a:p>
          <a:p>
            <a:pPr algn="ctr" rtl="0"/>
            <a:endParaRPr lang="cs-CZ" sz="3600" b="1" dirty="0" smtClean="0"/>
          </a:p>
          <a:p>
            <a:pPr algn="ctr" rtl="0"/>
            <a:r>
              <a:rPr lang="cs-CZ" sz="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Ženám přejeme vše nejlepší!</a:t>
            </a:r>
            <a:endParaRPr lang="cs-CZ" sz="3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řešňový květ 16×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5_TF03031002_TF03031002.potx" id="{85951552-5CC7-4BD1-A9B6-6EDBEBF38D7F}" vid="{00D56C71-D430-4304-AA4D-888110C96C98}"/>
    </a:ext>
  </a:extLst>
</a:theme>
</file>

<file path=ppt/theme/theme2.xml><?xml version="1.0" encoding="utf-8"?>
<a:theme xmlns:a="http://schemas.openxmlformats.org/drawingml/2006/main" name="Motiv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přírodním motivem třešňového květu (širokoúhlý formát)</Template>
  <TotalTime>22</TotalTime>
  <Words>40</Words>
  <Application>Microsoft Office PowerPoint</Application>
  <PresentationFormat>Širokoúhlá obrazovka</PresentationFormat>
  <Paragraphs>13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Cambria</vt:lpstr>
      <vt:lpstr>Viner Hand ITC</vt:lpstr>
      <vt:lpstr>Třešňový květ 16×9</vt:lpstr>
      <vt:lpstr>Obec Podbrdy a Sbor dobrovolných hasičů Podbrdy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 Podbrdy a Sbor dobrovolných hasičů Podbry</dc:title>
  <dc:creator>Marcela  Bašková</dc:creator>
  <cp:lastModifiedBy>Marcela  Bašková</cp:lastModifiedBy>
  <cp:revision>6</cp:revision>
  <cp:lastPrinted>2022-02-24T11:42:14Z</cp:lastPrinted>
  <dcterms:created xsi:type="dcterms:W3CDTF">2022-02-24T11:21:17Z</dcterms:created>
  <dcterms:modified xsi:type="dcterms:W3CDTF">2022-02-24T11:43:38Z</dcterms:modified>
</cp:coreProperties>
</file>